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'1.0' encoding='UTF-8' standalone='yes'?>
<Relationships xmlns="http://schemas.openxmlformats.org/package/2006/relationships">
  <Relationship Id="rId3" Type="http://schemas.openxmlformats.org/package/2006/relationships/metadata/core-properties" Target="docProps/core.xml"/>
  <Relationship Id="rId2" Type="http://schemas.openxmlformats.org/package/2006/relationships/metadata/thumbnail" Target="docProps/thumbnail.jpeg"/>
  <Relationship Id="rId1" Type="http://schemas.openxmlformats.org/officeDocument/2006/relationships/officeDocument" Target="ppt/presentation.xml"/>
  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retendard Light" panose="020B0604020202020204" charset="-127"/>
      <p:regular r:id="rId11"/>
    </p:embeddedFont>
    <p:embeddedFont>
      <p:font typeface="Pretendard Medium" panose="020B0604020202020204" charset="-127"/>
      <p:bold r:id="rId12"/>
    </p:embeddedFont>
    <p:embeddedFont>
      <p:font typeface="Pretendard Regular" panose="020B0604020202020204" charset="-127"/>
      <p:regular r:id="rId13"/>
    </p:embeddedFont>
    <p:embeddedFont>
      <p:font typeface="Pretendard SemiBold" panose="020B0604020202020204" charset="-127"/>
      <p:bold r:id="rId14"/>
    </p:embeddedFont>
    <p:embeddedFont>
      <p:font typeface="Playfair Display Bold" panose="020B0604020202020204" charset="0"/>
      <p:bold r:id="rId15"/>
    </p:embeddedFont>
    <p:embeddedFont>
      <p:font typeface="Playfair Display Medium" panose="020B0604020202020204" charset="0"/>
      <p:bold r:id="rId16"/>
    </p:embeddedFont>
    <p:embeddedFont>
      <p:font typeface="Playfair Display SemiBold" panose="020B0604020202020204" charset="0"/>
      <p:bold r:id="rId17"/>
    </p:embeddedFont>
    <p:embeddedFont>
      <p:font typeface="Tiro Bangla Italic" panose="020B0604020202020204" charset="0"/>
      <p:italic r:id="rId18"/>
    </p:embeddedFont>
    <p:embeddedFont>
      <p:font typeface="Trirong Regular" panose="020B0604020202020204" charset="-3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
  <Relationship Id="rId8" Type="http://schemas.openxmlformats.org/officeDocument/2006/relationships/slide" Target="slides/slide7.xml"/>
  <Relationship Id="rId13" Type="http://schemas.openxmlformats.org/officeDocument/2006/relationships/font" Target="fonts/font3.fntdata"/>
  <Relationship Id="rId18" Type="http://schemas.openxmlformats.org/officeDocument/2006/relationships/font" Target="fonts/font8.fntdata"/>
  <Relationship Id="rId3" Type="http://schemas.openxmlformats.org/officeDocument/2006/relationships/slide" Target="slides/slide2.xml"/>
  <Relationship Id="rId21" Type="http://schemas.openxmlformats.org/officeDocument/2006/relationships/viewProps" Target="viewProps.xml"/>
  <Relationship Id="rId7" Type="http://schemas.openxmlformats.org/officeDocument/2006/relationships/slide" Target="slides/slide6.xml"/>
  <Relationship Id="rId12" Type="http://schemas.openxmlformats.org/officeDocument/2006/relationships/font" Target="fonts/font2.fntdata"/>
  <Relationship Id="rId17" Type="http://schemas.openxmlformats.org/officeDocument/2006/relationships/font" Target="fonts/font7.fntdata"/>
  <Relationship Id="rId2" Type="http://schemas.openxmlformats.org/officeDocument/2006/relationships/slide" Target="slides/slide1.xml"/>
  <Relationship Id="rId16" Type="http://schemas.openxmlformats.org/officeDocument/2006/relationships/font" Target="fonts/font6.fntdata"/>
  <Relationship Id="rId20" Type="http://schemas.openxmlformats.org/officeDocument/2006/relationships/presProps" Target="presProps.xml"/>
  <Relationship Id="rId1" Type="http://schemas.openxmlformats.org/officeDocument/2006/relationships/slideMaster" Target="slideMasters/slideMaster1.xml"/>
  <Relationship Id="rId6" Type="http://schemas.openxmlformats.org/officeDocument/2006/relationships/slide" Target="slides/slide5.xml"/>
  <Relationship Id="rId11" Type="http://schemas.openxmlformats.org/officeDocument/2006/relationships/font" Target="fonts/font1.fntdata"/>
  <Relationship Id="rId5" Type="http://schemas.openxmlformats.org/officeDocument/2006/relationships/slide" Target="slides/slide4.xml"/>
  <Relationship Id="rId15" Type="http://schemas.openxmlformats.org/officeDocument/2006/relationships/font" Target="fonts/font5.fntdata"/>
  <Relationship Id="rId23" Type="http://schemas.openxmlformats.org/officeDocument/2006/relationships/tableStyles" Target="tableStyles.xml"/>
  <Relationship Id="rId10" Type="http://schemas.openxmlformats.org/officeDocument/2006/relationships/slide" Target="slides/slide9.xml"/>
  <Relationship Id="rId19" Type="http://schemas.openxmlformats.org/officeDocument/2006/relationships/font" Target="fonts/font9.fntdata"/>
  <Relationship Id="rId4" Type="http://schemas.openxmlformats.org/officeDocument/2006/relationships/slide" Target="slides/slide3.xml"/>
  <Relationship Id="rId9" Type="http://schemas.openxmlformats.org/officeDocument/2006/relationships/slide" Target="slides/slide8.xml"/>
  <Relationship Id="rId14" Type="http://schemas.openxmlformats.org/officeDocument/2006/relationships/font" Target="fonts/font4.fntdata"/>
  <Relationship Id="rId22" Type="http://schemas.openxmlformats.org/officeDocument/2006/relationships/theme" Target="theme/theme1.xml"/>
</Relationships>

</file>

<file path=ppt/slideLayouts/_rels/slideLayout1.xml.rels><?xml version='1.0' encoding='UTF-8' standalone='yes'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0.xml.rels><?xml version='1.0' encoding='UTF-8' standalone='yes'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11.xml.rels><?xml version='1.0' encoding='UTF-8' standalone='yes'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2.xml.rels><?xml version='1.0' encoding='UTF-8' standalone='yes'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3.xml.rels><?xml version='1.0' encoding='UTF-8' standalone='yes'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4.xml.rels><?xml version='1.0' encoding='UTF-8' standalone='yes'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5.xml.rels><?xml version='1.0' encoding='UTF-8' standalone='yes'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6.xml.rels><?xml version='1.0' encoding='UTF-8' standalone='yes'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7.xml.rels><?xml version='1.0' encoding='UTF-8' standalone='yes'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8.xml.rels><?xml version='1.0' encoding='UTF-8' standalone='yes'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_rels/slideLayout9.xml.rels><?xml version='1.0' encoding='UTF-8' standalone='yes'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
  <Relationship Id="rId8" Type="http://schemas.openxmlformats.org/officeDocument/2006/relationships/slideLayout" Target="../slideLayouts/slideLayout8.xml"/>
  <Relationship Id="rId3" Type="http://schemas.openxmlformats.org/officeDocument/2006/relationships/slideLayout" Target="../slideLayouts/slideLayout3.xml"/>
  <Relationship Id="rId7" Type="http://schemas.openxmlformats.org/officeDocument/2006/relationships/slideLayout" Target="../slideLayouts/slideLayout7.xml"/>
  <Relationship Id="rId12" Type="http://schemas.openxmlformats.org/officeDocument/2006/relationships/theme" Target="../theme/theme1.xml"/>
  <Relationship Id="rId2" Type="http://schemas.openxmlformats.org/officeDocument/2006/relationships/slideLayout" Target="../slideLayouts/slideLayout2.xml"/>
  <Relationship Id="rId1" Type="http://schemas.openxmlformats.org/officeDocument/2006/relationships/slideLayout" Target="../slideLayouts/slideLayout1.xml"/>
  <Relationship Id="rId6" Type="http://schemas.openxmlformats.org/officeDocument/2006/relationships/slideLayout" Target="../slideLayouts/slideLayout6.xml"/>
  <Relationship Id="rId11" Type="http://schemas.openxmlformats.org/officeDocument/2006/relationships/slideLayout" Target="../slideLayouts/slideLayout11.xml"/>
  <Relationship Id="rId5" Type="http://schemas.openxmlformats.org/officeDocument/2006/relationships/slideLayout" Target="../slideLayouts/slideLayout5.xml"/>
  <Relationship Id="rId10" Type="http://schemas.openxmlformats.org/officeDocument/2006/relationships/slideLayout" Target="../slideLayouts/slideLayout10.xml"/>
  <Relationship Id="rId4" Type="http://schemas.openxmlformats.org/officeDocument/2006/relationships/slideLayout" Target="../slideLayouts/slideLayout4.xml"/>
  <Relationship Id="rId9" Type="http://schemas.openxmlformats.org/officeDocument/2006/relationships/slideLayout" Target="../slideLayouts/slideLayout9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
  <Relationship Id="rId2" Type="http://schemas.openxmlformats.org/officeDocument/2006/relationships/image" Target="../media/image1.png"/>
  <Relationship Id="rId1" Type="http://schemas.openxmlformats.org/officeDocument/2006/relationships/slideLayout" Target="../slideLayouts/slideLayout7.xml"/>
</Relationships>

</file>

<file path=ppt/slides/_rels/slide2.xml.rels><?xml version='1.0' encoding='UTF-8' standalone='yes'?>
<Relationships xmlns="http://schemas.openxmlformats.org/package/2006/relationships">
  <Relationship Id="rId2" Type="http://schemas.openxmlformats.org/officeDocument/2006/relationships/image" Target="../media/image2.png"/>
  <Relationship Id="rId1" Type="http://schemas.openxmlformats.org/officeDocument/2006/relationships/slideLayout" Target="../slideLayouts/slideLayout7.xml"/>
</Relationships>

</file>

<file path=ppt/slides/_rels/slide3.xml.rels><?xml version='1.0' encoding='UTF-8' standalone='yes'?>
<Relationships xmlns="http://schemas.openxmlformats.org/package/2006/relationships">
  <Relationship Id="rId3" Type="http://schemas.openxmlformats.org/officeDocument/2006/relationships/image" Target="../media/image4.png"/>
  <Relationship Id="rId2" Type="http://schemas.openxmlformats.org/officeDocument/2006/relationships/image" Target="../media/image3.png"/>
  <Relationship Id="rId1" Type="http://schemas.openxmlformats.org/officeDocument/2006/relationships/slideLayout" Target="../slideLayouts/slideLayout7.xml"/>
  <Relationship Id="rId4" Type="http://schemas.openxmlformats.org/officeDocument/2006/relationships/image" Target="../media/image5.png"/>
</Relationships>

</file>

<file path=ppt/slides/_rels/slide4.xml.rels><?xml version='1.0' encoding='UTF-8' standalone='yes'?>
<Relationships xmlns="http://schemas.openxmlformats.org/package/2006/relationships">
  <Relationship Id="rId8" Type="http://schemas.openxmlformats.org/officeDocument/2006/relationships/image" Target="../media/image12.png"/>
  <Relationship Id="rId3" Type="http://schemas.openxmlformats.org/officeDocument/2006/relationships/image" Target="../media/image7.png"/>
  <Relationship Id="rId7" Type="http://schemas.openxmlformats.org/officeDocument/2006/relationships/image" Target="../media/image11.png"/>
  <Relationship Id="rId2" Type="http://schemas.openxmlformats.org/officeDocument/2006/relationships/image" Target="../media/image6.png"/>
  <Relationship Id="rId1" Type="http://schemas.openxmlformats.org/officeDocument/2006/relationships/slideLayout" Target="../slideLayouts/slideLayout7.xml"/>
  <Relationship Id="rId6" Type="http://schemas.openxmlformats.org/officeDocument/2006/relationships/image" Target="../media/image10.png"/>
  <Relationship Id="rId5" Type="http://schemas.openxmlformats.org/officeDocument/2006/relationships/image" Target="../media/image9.png"/>
  <Relationship Id="rId10" Type="http://schemas.openxmlformats.org/officeDocument/2006/relationships/image" Target="../media/image14.png"/>
  <Relationship Id="rId4" Type="http://schemas.openxmlformats.org/officeDocument/2006/relationships/image" Target="../media/image8.png"/>
  <Relationship Id="rId9" Type="http://schemas.openxmlformats.org/officeDocument/2006/relationships/image" Target="../media/image13.png"/>
</Relationships>

</file>

<file path=ppt/slides/_rels/slide5.xml.rels><?xml version='1.0' encoding='UTF-8' standalone='yes'?>
<Relationships xmlns="http://schemas.openxmlformats.org/package/2006/relationships">
  <Relationship Id="rId8" Type="http://schemas.openxmlformats.org/officeDocument/2006/relationships/image" Target="../media/image15.png"/>
  <Relationship Id="rId3" Type="http://schemas.openxmlformats.org/officeDocument/2006/relationships/image" Target="../media/image7.png"/>
  <Relationship Id="rId7" Type="http://schemas.openxmlformats.org/officeDocument/2006/relationships/image" Target="../media/image11.png"/>
  <Relationship Id="rId2" Type="http://schemas.openxmlformats.org/officeDocument/2006/relationships/image" Target="../media/image6.png"/>
  <Relationship Id="rId1" Type="http://schemas.openxmlformats.org/officeDocument/2006/relationships/slideLayout" Target="../slideLayouts/slideLayout7.xml"/>
  <Relationship Id="rId6" Type="http://schemas.openxmlformats.org/officeDocument/2006/relationships/image" Target="../media/image10.png"/>
  <Relationship Id="rId11" Type="http://schemas.openxmlformats.org/officeDocument/2006/relationships/image" Target="../media/image18.png"/>
  <Relationship Id="rId5" Type="http://schemas.openxmlformats.org/officeDocument/2006/relationships/image" Target="../media/image9.png"/>
  <Relationship Id="rId10" Type="http://schemas.openxmlformats.org/officeDocument/2006/relationships/image" Target="../media/image17.png"/>
  <Relationship Id="rId4" Type="http://schemas.openxmlformats.org/officeDocument/2006/relationships/image" Target="../media/image8.png"/>
  <Relationship Id="rId9" Type="http://schemas.openxmlformats.org/officeDocument/2006/relationships/image" Target="../media/image16.png"/>
</Relationships>

</file>

<file path=ppt/slides/_rels/slide6.xml.rels><?xml version='1.0' encoding='UTF-8' standalone='yes'?>
<Relationships xmlns="http://schemas.openxmlformats.org/package/2006/relationships">
  <Relationship Id="rId8" Type="http://schemas.openxmlformats.org/officeDocument/2006/relationships/image" Target="../media/image19.png"/>
  <Relationship Id="rId3" Type="http://schemas.openxmlformats.org/officeDocument/2006/relationships/image" Target="../media/image7.png"/>
  <Relationship Id="rId7" Type="http://schemas.openxmlformats.org/officeDocument/2006/relationships/image" Target="../media/image11.png"/>
  <Relationship Id="rId2" Type="http://schemas.openxmlformats.org/officeDocument/2006/relationships/image" Target="../media/image6.png"/>
  <Relationship Id="rId1" Type="http://schemas.openxmlformats.org/officeDocument/2006/relationships/slideLayout" Target="../slideLayouts/slideLayout7.xml"/>
  <Relationship Id="rId6" Type="http://schemas.openxmlformats.org/officeDocument/2006/relationships/image" Target="../media/image10.png"/>
  <Relationship Id="rId11" Type="http://schemas.openxmlformats.org/officeDocument/2006/relationships/image" Target="../media/image22.png"/>
  <Relationship Id="rId5" Type="http://schemas.openxmlformats.org/officeDocument/2006/relationships/image" Target="../media/image9.png"/>
  <Relationship Id="rId10" Type="http://schemas.openxmlformats.org/officeDocument/2006/relationships/image" Target="../media/image21.png"/>
  <Relationship Id="rId4" Type="http://schemas.openxmlformats.org/officeDocument/2006/relationships/image" Target="../media/image8.png"/>
  <Relationship Id="rId9" Type="http://schemas.openxmlformats.org/officeDocument/2006/relationships/image" Target="../media/image20.png"/>
</Relationships>

</file>

<file path=ppt/slides/_rels/slide7.xml.rels><?xml version='1.0' encoding='UTF-8' standalone='yes'?>
<Relationships xmlns="http://schemas.openxmlformats.org/package/2006/relationships">
  <Relationship Id="rId8" Type="http://schemas.openxmlformats.org/officeDocument/2006/relationships/image" Target="../media/image23.png"/>
  <Relationship Id="rId13" Type="http://schemas.openxmlformats.org/officeDocument/2006/relationships/image" Target="../media/image27.png"/>
  <Relationship Id="rId3" Type="http://schemas.openxmlformats.org/officeDocument/2006/relationships/image" Target="../media/image7.png"/>
  <Relationship Id="rId7" Type="http://schemas.openxmlformats.org/officeDocument/2006/relationships/image" Target="../media/image11.png"/>
  <Relationship Id="rId12" Type="http://schemas.openxmlformats.org/officeDocument/2006/relationships/image" Target="../media/image26.png"/>
  <Relationship Id="rId2" Type="http://schemas.openxmlformats.org/officeDocument/2006/relationships/image" Target="../media/image6.png"/>
  <Relationship Id="rId1" Type="http://schemas.openxmlformats.org/officeDocument/2006/relationships/slideLayout" Target="../slideLayouts/slideLayout7.xml"/>
  <Relationship Id="rId6" Type="http://schemas.openxmlformats.org/officeDocument/2006/relationships/image" Target="../media/image10.png"/>
  <Relationship Id="rId11" Type="http://schemas.openxmlformats.org/officeDocument/2006/relationships/image" Target="../media/image25.png"/>
  <Relationship Id="rId5" Type="http://schemas.openxmlformats.org/officeDocument/2006/relationships/image" Target="../media/image9.png"/>
  <Relationship Id="rId10" Type="http://schemas.openxmlformats.org/officeDocument/2006/relationships/image" Target="../media/image24.png"/>
  <Relationship Id="rId4" Type="http://schemas.openxmlformats.org/officeDocument/2006/relationships/image" Target="../media/image8.png"/>
  <Relationship Id="rId9" Type="http://schemas.openxmlformats.org/officeDocument/2006/relationships/image" Target="../media/image16.png"/>
</Relationships>

</file>

<file path=ppt/slides/_rels/slide8.xml.rels><?xml version='1.0' encoding='UTF-8' standalone='yes'?>
<Relationships xmlns="http://schemas.openxmlformats.org/package/2006/relationships">
  <Relationship Id="rId8" Type="http://schemas.openxmlformats.org/officeDocument/2006/relationships/image" Target="../media/image28.png"/>
  <Relationship Id="rId3" Type="http://schemas.openxmlformats.org/officeDocument/2006/relationships/image" Target="../media/image7.png"/>
  <Relationship Id="rId7" Type="http://schemas.openxmlformats.org/officeDocument/2006/relationships/image" Target="../media/image11.png"/>
  <Relationship Id="rId12" Type="http://schemas.openxmlformats.org/officeDocument/2006/relationships/image" Target="../media/image32.png"/>
  <Relationship Id="rId2" Type="http://schemas.openxmlformats.org/officeDocument/2006/relationships/image" Target="../media/image6.png"/>
  <Relationship Id="rId1" Type="http://schemas.openxmlformats.org/officeDocument/2006/relationships/slideLayout" Target="../slideLayouts/slideLayout7.xml"/>
  <Relationship Id="rId6" Type="http://schemas.openxmlformats.org/officeDocument/2006/relationships/image" Target="../media/image10.png"/>
  <Relationship Id="rId11" Type="http://schemas.openxmlformats.org/officeDocument/2006/relationships/image" Target="../media/image31.png"/>
  <Relationship Id="rId5" Type="http://schemas.openxmlformats.org/officeDocument/2006/relationships/image" Target="../media/image9.png"/>
  <Relationship Id="rId10" Type="http://schemas.openxmlformats.org/officeDocument/2006/relationships/image" Target="../media/image30.png"/>
  <Relationship Id="rId4" Type="http://schemas.openxmlformats.org/officeDocument/2006/relationships/image" Target="../media/image8.png"/>
  <Relationship Id="rId9" Type="http://schemas.openxmlformats.org/officeDocument/2006/relationships/image" Target="../media/image29.png"/>
</Relationships>

</file>

<file path=ppt/slides/_rels/slide9.xml.rels><?xml version='1.0' encoding='UTF-8' standalone='yes'?>
<Relationships xmlns="http://schemas.openxmlformats.org/package/2006/relationships">
  <Relationship Id="rId8" Type="http://schemas.openxmlformats.org/officeDocument/2006/relationships/image" Target="../media/image39.png"/>
  <Relationship Id="rId3" Type="http://schemas.openxmlformats.org/officeDocument/2006/relationships/image" Target="../media/image34.png"/>
  <Relationship Id="rId7" Type="http://schemas.openxmlformats.org/officeDocument/2006/relationships/image" Target="../media/image38.png"/>
  <Relationship Id="rId2" Type="http://schemas.openxmlformats.org/officeDocument/2006/relationships/image" Target="../media/image33.png"/>
  <Relationship Id="rId1" Type="http://schemas.openxmlformats.org/officeDocument/2006/relationships/slideLayout" Target="../slideLayouts/slideLayout7.xml"/>
  <Relationship Id="rId6" Type="http://schemas.openxmlformats.org/officeDocument/2006/relationships/image" Target="../media/image37.png"/>
  <Relationship Id="rId5" Type="http://schemas.openxmlformats.org/officeDocument/2006/relationships/image" Target="../media/image36.png"/>
  <Relationship Id="rId4" Type="http://schemas.openxmlformats.org/officeDocument/2006/relationships/image" Target="../media/image35.png"/>
  <Relationship Id="rId9" Type="http://schemas.openxmlformats.org/officeDocument/2006/relationships/image" Target="../media/image40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1397000" y="5943600"/>
            <a:ext cx="16344900" cy="334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8800" b="0" i="0" u="none" strike="noStrike" spc="1000" dirty="0">
                <a:solidFill>
                  <a:srgbClr val="222222"/>
                </a:solidFill>
                <a:latin typeface="Playfair Display SemiBold"/>
              </a:rPr>
              <a:t>PORTFOLIO.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7800" y="2311400"/>
            <a:ext cx="5765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sz="2200" b="0" i="1" u="none" strike="noStrike" dirty="0" err="1">
                <a:solidFill>
                  <a:srgbClr val="000000"/>
                </a:solidFill>
                <a:latin typeface="Tiro Bangla Italic"/>
              </a:rPr>
              <a:t>Fahion</a:t>
            </a:r>
            <a:r>
              <a:rPr lang="en-US" sz="2200" b="0" i="1" u="none" strike="noStrike" dirty="0">
                <a:solidFill>
                  <a:srgbClr val="000000"/>
                </a:solidFill>
                <a:latin typeface="Tiro Bangla Italic"/>
              </a:rPr>
              <a:t> / Material   / Textile  / Coordination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2400" y="2819400"/>
            <a:ext cx="525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◦  </a:t>
            </a:r>
            <a:r>
              <a:rPr lang="ko-KR" sz="17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프레젠테이션의</a:t>
            </a:r>
            <a:r>
              <a:rPr lang="en-US" sz="17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주제에</a:t>
            </a:r>
            <a:r>
              <a:rPr lang="en-US" sz="17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관한</a:t>
            </a:r>
            <a:r>
              <a:rPr lang="en-US" sz="17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간단한</a:t>
            </a:r>
            <a:r>
              <a:rPr lang="en-US" sz="17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81200" y="6057900"/>
            <a:ext cx="2247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700" b="0" i="1" u="none" strike="noStrike">
                <a:solidFill>
                  <a:srgbClr val="222222"/>
                </a:solidFill>
                <a:latin typeface="Playfair Display SemiBold"/>
              </a:rPr>
              <a:t>@Kim miri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5842000"/>
            <a:ext cx="15494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2" name="TextBox 12"/>
          <p:cNvSpPr txBox="1"/>
          <p:nvPr/>
        </p:nvSpPr>
        <p:spPr>
          <a:xfrm>
            <a:off x="1727200" y="1143000"/>
            <a:ext cx="54737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 spc="500">
                <a:solidFill>
                  <a:srgbClr val="222222"/>
                </a:solidFill>
                <a:latin typeface="Playfair Display SemiBold"/>
              </a:rPr>
              <a:t>Index.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5092700" y="5880100"/>
            <a:ext cx="42926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089400" y="50673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53086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5092700" y="7124700"/>
            <a:ext cx="42926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089400" y="63119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70500" y="65532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5092700" y="8369300"/>
            <a:ext cx="42926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089400" y="75565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03.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70500" y="77978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1201400" y="5880100"/>
            <a:ext cx="42926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210800" y="50673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04.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91900" y="53086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1201400" y="7124700"/>
            <a:ext cx="42926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210800" y="63119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05.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91900" y="65532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0800000">
            <a:off x="11201400" y="8369300"/>
            <a:ext cx="42926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210800" y="75565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06.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91900" y="77978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3429000"/>
            <a:ext cx="4229100" cy="524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3594100"/>
            <a:ext cx="39116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3175000"/>
            <a:ext cx="1981200" cy="431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27200" y="1143000"/>
            <a:ext cx="54737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 spc="500">
                <a:solidFill>
                  <a:srgbClr val="222222"/>
                </a:solidFill>
                <a:latin typeface="Playfair Display SemiBold"/>
              </a:rPr>
              <a:t>Hello.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64400" y="3924300"/>
            <a:ext cx="10414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1" i="1" u="none" strike="noStrike">
                <a:solidFill>
                  <a:srgbClr val="000000"/>
                </a:solidFill>
                <a:latin typeface="Playfair Display SemiBold"/>
              </a:rPr>
              <a:t>Birth.</a:t>
            </a:r>
          </a:p>
          <a:p>
            <a:pPr lvl="0" algn="l">
              <a:lnSpc>
                <a:spcPct val="141100"/>
              </a:lnSpc>
            </a:pPr>
            <a:r>
              <a:rPr lang="en-US" sz="1800" b="1" i="1" u="none" strike="noStrike">
                <a:solidFill>
                  <a:srgbClr val="000000"/>
                </a:solidFill>
                <a:latin typeface="Playfair Display SemiBold"/>
              </a:rPr>
              <a:t>E-mail.</a:t>
            </a:r>
          </a:p>
          <a:p>
            <a:pPr lvl="0" algn="l">
              <a:lnSpc>
                <a:spcPct val="141100"/>
              </a:lnSpc>
            </a:pPr>
            <a:r>
              <a:rPr lang="en-US" sz="1800" b="1" i="1" u="none" strike="noStrike">
                <a:solidFill>
                  <a:srgbClr val="000000"/>
                </a:solidFill>
                <a:latin typeface="Playfair Display SemiBold"/>
              </a:rPr>
              <a:t>Tel.</a:t>
            </a:r>
          </a:p>
          <a:p>
            <a:pPr lvl="0" algn="l">
              <a:lnSpc>
                <a:spcPct val="141100"/>
              </a:lnSpc>
            </a:pPr>
            <a:r>
              <a:rPr lang="en-US" sz="1800" b="1" i="1" u="none" strike="noStrike">
                <a:solidFill>
                  <a:srgbClr val="000000"/>
                </a:solidFill>
                <a:latin typeface="Playfair Display SemiBold"/>
              </a:rPr>
              <a:t>Web.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83600" y="3924300"/>
            <a:ext cx="23241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20YY.03.06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0000@miridih.com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010.1234.5678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www.000.com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54900" y="3187700"/>
            <a:ext cx="1498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900" b="0" i="1" u="none" strike="noStrike">
                <a:solidFill>
                  <a:srgbClr val="222222"/>
                </a:solidFill>
                <a:latin typeface="Playfair Display Bold"/>
              </a:rPr>
              <a:t>Education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3594100"/>
            <a:ext cx="39116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3175000"/>
            <a:ext cx="1981200" cy="431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912600" y="3924300"/>
            <a:ext cx="10414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87300" y="3962400"/>
            <a:ext cx="31242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미리코스메틱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신제품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네이밍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공모전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미리대학교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캠퍼스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홍보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모델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미리코스메틱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블로그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서포터즈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냥식이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집사일기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구독자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50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52300" y="3187700"/>
            <a:ext cx="1498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900" b="0" i="1" u="none" strike="noStrike">
                <a:solidFill>
                  <a:srgbClr val="222222"/>
                </a:solidFill>
                <a:latin typeface="Playfair Display Bold"/>
              </a:rPr>
              <a:t>Awards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0" y="6654800"/>
            <a:ext cx="39116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600" y="6235700"/>
            <a:ext cx="1981200" cy="431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454900" y="6261100"/>
            <a:ext cx="1498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900" b="0" i="1" u="none" strike="noStrike">
                <a:solidFill>
                  <a:srgbClr val="222222"/>
                </a:solidFill>
                <a:latin typeface="Playfair Display Bold"/>
              </a:rPr>
              <a:t>Activities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0" y="6654800"/>
            <a:ext cx="39116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6235700"/>
            <a:ext cx="1981200" cy="431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887200" y="6261100"/>
            <a:ext cx="1816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900" b="0" i="1" u="none" strike="noStrike">
                <a:solidFill>
                  <a:srgbClr val="222222"/>
                </a:solidFill>
                <a:latin typeface="Playfair Display Bold"/>
              </a:rPr>
              <a:t>I Can Do This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64400" y="7061200"/>
            <a:ext cx="10414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39100" y="7099300"/>
            <a:ext cx="3492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미리코스메틱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대학생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서포터즈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12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미리쿠키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SNS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계정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운영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(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팔로워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N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명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)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냥식이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집사일기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유튜브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채널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운영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미리대학교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연합동아리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ADHD's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활동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61800" y="7099300"/>
            <a:ext cx="31242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광고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운영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&amp;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채널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발굴</a:t>
            </a:r>
          </a:p>
          <a:p>
            <a:pPr lvl="0" algn="l">
              <a:lnSpc>
                <a:spcPct val="144420"/>
              </a:lnSpc>
            </a:pP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광고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&amp;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서비스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데이터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44420"/>
              </a:lnSpc>
            </a:pP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콘텐츠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제작</a:t>
            </a:r>
          </a:p>
          <a:p>
            <a:pPr lvl="0" algn="l">
              <a:lnSpc>
                <a:spcPct val="144420"/>
              </a:lnSpc>
            </a:pP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데이터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기반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커뮤니케이션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20700" y="12065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0" y="1701800"/>
            <a:ext cx="54356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667500" y="5448300"/>
            <a:ext cx="40005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" y="8026400"/>
            <a:ext cx="14414500" cy="723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79600" y="1676400"/>
            <a:ext cx="38354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6100" b="0" i="0" u="none" strike="noStrike" spc="-200">
                <a:solidFill>
                  <a:srgbClr val="222222"/>
                </a:solidFill>
                <a:ea typeface="Pretendard Light"/>
              </a:rPr>
              <a:t>안녕하세요</a:t>
            </a:r>
            <a:r>
              <a:rPr lang="en-US" sz="6100" b="0" i="0" u="none" strike="noStrike" spc="-200">
                <a:solidFill>
                  <a:srgbClr val="222222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3000" y="1676400"/>
            <a:ext cx="43561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6100" b="0" i="0" u="none" strike="noStrike" spc="-200">
                <a:solidFill>
                  <a:srgbClr val="222222"/>
                </a:solidFill>
                <a:ea typeface="Pretendard Light"/>
              </a:rPr>
              <a:t>김미리입니다</a:t>
            </a:r>
            <a:r>
              <a:rPr lang="en-US" sz="6100" b="0" i="0" u="none" strike="noStrike" spc="-200">
                <a:solidFill>
                  <a:srgbClr val="222222"/>
                </a:solidFill>
                <a:latin typeface="Pretendard Light"/>
              </a:rPr>
              <a:t>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49900" y="1651000"/>
            <a:ext cx="5448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6040"/>
              </a:lnSpc>
            </a:pPr>
            <a:r>
              <a:rPr lang="ko-KR" sz="6200" b="0" i="0" u="none" strike="noStrike" spc="-200">
                <a:solidFill>
                  <a:srgbClr val="222222"/>
                </a:solidFill>
                <a:ea typeface="Pretendard SemiBold"/>
              </a:rPr>
              <a:t>진솔한</a:t>
            </a:r>
            <a:r>
              <a:rPr lang="en-US" sz="6200" b="0" i="0" u="none" strike="noStrike" spc="-200">
                <a:solidFill>
                  <a:srgbClr val="222222"/>
                </a:solidFill>
                <a:latin typeface="Pretendard SemiBold"/>
              </a:rPr>
              <a:t> </a:t>
            </a:r>
            <a:r>
              <a:rPr lang="ko-KR" sz="6200" b="0" i="0" u="none" strike="noStrike" spc="-200">
                <a:solidFill>
                  <a:srgbClr val="222222"/>
                </a:solidFill>
                <a:ea typeface="Pretendard SemiBold"/>
              </a:rPr>
              <a:t>마케터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6400" y="3467100"/>
            <a:ext cx="66421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6400" y="5880100"/>
            <a:ext cx="66421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3467100"/>
            <a:ext cx="66421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44000" y="5880100"/>
            <a:ext cx="66421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68600" y="8153400"/>
            <a:ext cx="11887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이곳에는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강조하고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싶은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문구나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한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마디를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텍스트로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입력해주세요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.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텍스트를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입력해주세요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ns0:sld xmlns:ns0="http://schemas.openxmlformats.org/presentationml/2006/main" xmlns:ns1="http://schemas.openxmlformats.org/drawingml/2006/main" xmlns:ns2="http://schemas.openxmlformats.org/officeDocument/2006/relationships">
  <ns0:cSld>
    <ns0:bg>
      <ns0:bgPr>
        <ns1:solidFill>
          <ns1:srgbClr val="FFFFFF"/>
        </ns1:solidFill>
        <ns1:effectLst/>
      </ns0:bgPr>
    </ns0:bg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pic>
        <ns0:nvPicPr>
          <ns0:cNvPr id="2" name="Picture 2"/>
          <ns0:cNvPicPr>
            <ns1:picLocks noChangeAspect="1"/>
          </ns0:cNvPicPr>
          <ns0:nvPr/>
        </ns0:nvPicPr>
        <ns0:blipFill>
          <ns1:blip ns2:embed="rId2"/>
          <ns1:stretch>
            <ns1:fillRect/>
          </ns1:stretch>
        </ns0:blipFill>
        <ns0:spPr>
          <ns1:xfrm>
            <ns1:off x="16078200" y="622300"/>
            <ns1:ext cx="1536700" cy="9042400"/>
          </ns1:xfrm>
          <ns1:prstGeom prst="rect">
            <ns1:avLst/>
          </ns1:prstGeom>
        </ns0:spPr>
      </ns0:pic>
      <ns0:grpSp>
        <ns0:nvGrpSpPr>
          <ns0:cNvPr id="3" name="Group 3"/>
          <ns0:cNvGrpSpPr/>
          <ns0:nvPr/>
        </ns0:nvGrpSpPr>
        <ns0:grpSpPr>
          <ns1:xfrm>
            <ns1:off x="2147483647" y="2147483647"/>
            <ns1:ext cx="2147483647" cy="2147483647"/>
            <ns1:chOff x="0" y="0"/>
            <ns1:chExt cx="0" cy="0"/>
          </ns1:xfrm>
        </ns0:grpSpPr>
      </ns0:grpSp>
      <ns0:pic>
        <ns0:nvPicPr>
          <ns0:cNvPr id="4" name="Picture 4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16200000">
            <ns1:off x="16408400" y="1638300"/>
            <ns1:ext cx="2222500" cy="203200"/>
          </ns1:xfrm>
          <ns1:prstGeom prst="rect">
            <ns1:avLst/>
          </ns1:prstGeom>
        </ns0:spPr>
      </ns0:pic>
      <ns0:pic>
        <ns0:nvPicPr>
          <ns0:cNvPr id="5" name="Picture 5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16200000">
            <ns1:off x="16408400" y="3911600"/>
            <ns1:ext cx="2222500" cy="203200"/>
          </ns1:xfrm>
          <ns1:prstGeom prst="rect">
            <ns1:avLst/>
          </ns1:prstGeom>
        </ns0:spPr>
      </ns0:pic>
      <ns0:pic>
        <ns0:nvPicPr>
          <ns0:cNvPr id="6" name="Picture 6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16200000">
            <ns1:off x="16408400" y="6184900"/>
            <ns1:ext cx="2222500" cy="203200"/>
          </ns1:xfrm>
          <ns1:prstGeom prst="rect">
            <ns1:avLst/>
          </ns1:prstGeom>
        </ns0:spPr>
      </ns0:pic>
      <ns0:pic>
        <ns0:nvPicPr>
          <ns0:cNvPr id="7" name="Picture 7"/>
          <ns0:cNvPicPr>
            <ns1:picLocks noChangeAspect="1"/>
          </ns0:cNvPicPr>
          <ns0:nvPr/>
        </ns0:nvPicPr>
        <ns0:blipFill>
          <ns1:blip ns2:embed="rId3"/>
          <ns1:stretch>
            <ns1:fillRect/>
          </ns1:stretch>
        </ns0:blipFill>
        <ns0:spPr>
          <ns1:xfrm rot="16200000">
            <ns1:off x="16408400" y="8445500"/>
            <ns1:ext cx="2222500" cy="203200"/>
          </ns1:xfrm>
          <ns1:prstGeom prst="rect">
            <ns1:avLst/>
          </ns1:prstGeom>
        </ns0:spPr>
      </ns0:pic>
      <ns0:pic>
        <ns0:nvPicPr>
          <ns0:cNvPr id="8" name="Picture 8"/>
          <ns0:cNvPicPr>
            <ns1:picLocks noChangeAspect="1"/>
          </ns0:cNvPicPr>
          <ns0:nvPr/>
        </ns0:nvPicPr>
        <ns0:blipFill>
          <ns1:blip ns2:embed="rId4"/>
          <ns1:stretch>
            <ns1:fillRect/>
          </ns1:stretch>
        </ns0:blipFill>
        <ns0:spPr>
          <ns1:xfrm rot="5400000">
            <ns1:off x="16090900" y="2997200"/>
            <ns1:ext cx="1143000" cy="863600"/>
          </ns1:xfrm>
          <ns1:prstGeom prst="rect">
            <ns1:avLst/>
          </ns1:prstGeom>
        </ns0:spPr>
      </ns0:pic>
      <ns0:pic>
        <ns0:nvPicPr>
          <ns0:cNvPr id="9" name="Picture 9"/>
          <ns0:cNvPicPr>
            <ns1:picLocks noChangeAspect="1"/>
          </ns0:cNvPicPr>
          <ns0:nvPr/>
        </ns0:nvPicPr>
        <ns0:blipFill>
          <ns1:blip ns2:embed="rId5"/>
          <ns1:stretch>
            <ns1:fillRect/>
          </ns1:stretch>
        </ns0:blipFill>
        <ns0:spPr>
          <ns1:xfrm rot="5400000">
            <ns1:off x="16090900" y="1879600"/>
            <ns1:ext cx="1143000" cy="863600"/>
          </ns1:xfrm>
          <ns1:prstGeom prst="rect">
            <ns1:avLst/>
          </ns1:prstGeom>
        </ns0:spPr>
      </ns0:pic>
      <ns0:pic>
        <ns0:nvPicPr>
          <ns0:cNvPr id="10" name="Picture 10"/>
          <ns0:cNvPicPr>
            <ns1:picLocks noChangeAspect="1"/>
          </ns0:cNvPicPr>
          <ns0:nvPr/>
        </ns0:nvPicPr>
        <ns0:blipFill>
          <ns1:blip ns2:embed="rId6"/>
          <ns1:stretch>
            <ns1:fillRect/>
          </ns1:stretch>
        </ns0:blipFill>
        <ns0:spPr>
          <ns1:xfrm rot="5400000">
            <ns1:off x="16090900" y="762000"/>
            <ns1:ext cx="1143000" cy="863600"/>
          </ns1:xfrm>
          <ns1:prstGeom prst="rect">
            <ns1:avLst/>
          </ns1:prstGeom>
        </ns0:spPr>
      </ns0:pic>
      <ns0:pic>
        <ns0:nvPicPr>
          <ns0:cNvPr id="11" name="Picture 11"/>
          <ns0:cNvPicPr>
            <ns1:picLocks noChangeAspect="1"/>
          </ns0:cNvPicPr>
          <ns0:nvPr/>
        </ns0:nvPicPr>
        <ns0:blipFill>
          <ns1:blip ns2:embed="rId7"/>
          <ns1:stretch>
            <ns1:fillRect/>
          </ns1:stretch>
        </ns0:blipFill>
        <ns0:spPr>
          <ns1:xfrm>
            <ns1:off x="660400" y="622300"/>
            <ns1:ext cx="15989300" cy="9042400"/>
          </ns1:xfrm>
          <ns1:prstGeom prst="rect">
            <ns1:avLst/>
          </ns1:prstGeom>
        </ns0:spPr>
      </ns0:pic>
      <ns0:sp>
        <ns0:nvSpPr>
          <ns0:cNvPr id="12" name="TextBox 12"/>
          <ns0:cNvSpPr txBox="1"/>
          <ns0:nvPr/>
        </ns0:nvSpPr>
        <ns0:spPr>
          <ns1:xfrm>
            <ns1:off x="1727200" y="1485900"/>
            <ns1:ext cx="4038600" cy="15240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l">
              <ns1:lnSpc>
                <ns1:spcPct val="78850"/>
              </ns1:lnSpc>
            </ns1:pPr>
            <ns1:r>
              <ns1:rPr lang="en-US" sz="6300" b="0" i="0" u="none" strike="noStrike" spc="300">
                <ns1:solidFill>
                  <ns1:srgbClr val="222222"/>
                </ns1:solidFill>
                <ns1:latin typeface="Playfair Display SemiBold"/>
              </ns1:rPr>
              <ns1:t>Main</ns1:t>
            </ns1:r>
          </ns1:p>
          <ns1:p>
            <ns1:pPr lvl="0" algn="l">
              <ns1:lnSpc>
                <ns1:spcPct val="78850"/>
              </ns1:lnSpc>
            </ns1:pPr>
            <ns1:r>
              <ns1:rPr lang="en-US" sz="6300" b="0" i="0" u="none" strike="noStrike" spc="300">
                <ns1:solidFill>
                  <ns1:srgbClr val="222222"/>
                </ns1:solidFill>
                <ns1:latin typeface="Playfair Display SemiBold"/>
              </ns1:rPr>
              <ns1:t>Experience</ns1:t>
            </ns1:r>
          </ns1:p>
        </ns0:txBody>
      </ns0:sp>
      <ns0:sp>
        <ns0:nvSpPr>
          <ns0:cNvPr id="13" name="TextBox 13"/>
          <ns0:cNvSpPr txBox="1"/>
          <ns0:nvPr/>
        </ns0:nvSpPr>
        <ns0:spPr>
          <ns1:xfrm>
            <ns1:off x="5613400" y="1752600"/>
            <ns1:ext cx="10096500" cy="11176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l">
              <ns1:lnSpc>
                <ns1:spcPct val="154380"/>
              </ns1:lnSpc>
            </ns1:pPr>
            <ns1:r>
              <ns1:rPr lang="ko-KR" sz="1700" b="0" i="0" u="none" strike="noStrike">
                <ns1:solidFill>
                  <ns1:srgbClr val="222222">
                    <ns1:alpha val="80000"/>
                  </ns1:srgbClr>
                </ns1:solidFill>
                <ns1:ea typeface="Pretendard Light"/>
              </ns1:rPr>
              <ns1:t>주요 경험 및 프로젝트를 요약하여 보여주는 페이지입니다. 각 항목에 대한 상세 설명이 이어집니다.</ns1:t>
            </ns1:r>
          </ns1:p>
        </ns0:txBody>
      </ns0:sp>
      <ns0:pic>
        <ns0:nvPicPr>
          <ns0:cNvPr id="14" name="Picture 14"/>
          <ns0:cNvPicPr>
            <ns1:picLocks noChangeAspect="1"/>
          </ns0:cNvPicPr>
          <ns0:nvPr/>
        </ns0:nvPicPr>
        <ns0:blipFill>
          <ns1:blip ns2:embed="rId8"/>
          <ns1:stretch>
            <ns1:fillRect/>
          </ns1:stretch>
        </ns0:blipFill>
        <ns0:spPr>
          <ns1:xfrm>
            <ns1:off x="1727200" y="4356100"/>
            <ns1:ext cx="6426200" cy="12700"/>
          </ns1:xfrm>
          <ns1:prstGeom prst="rect">
            <ns1:avLst/>
          </ns1:prstGeom>
        </ns0:spPr>
      </ns0:pic>
      <ns0:pic>
        <ns0:nvPicPr>
          <ns0:cNvPr id="15" name="Picture 15"/>
          <ns0:cNvPicPr>
            <ns1:picLocks noChangeAspect="1"/>
          </ns0:cNvPicPr>
          <ns0:nvPr/>
        </ns0:nvPicPr>
        <ns0:blipFill>
          <ns1:blip ns2:embed="rId9"/>
          <ns1:stretch>
            <ns1:fillRect/>
          </ns1:stretch>
        </ns0:blipFill>
        <ns0:spPr>
          <ns1:xfrm>
            <ns1:off x="1727200" y="3924300"/>
            <ns1:ext cx="2019300" cy="444500"/>
          </ns1:xfrm>
          <ns1:prstGeom prst="rect">
            <ns1:avLst/>
          </ns1:prstGeom>
        </ns0:spPr>
      </ns0:pic>
      <ns0:sp>
        <ns0:nvSpPr>
          <ns0:cNvPr id="16" name="TextBox 16"/>
          <ns0:cNvSpPr txBox="1"/>
          <ns0:nvPr/>
        </ns0:nvSpPr>
        <ns0:spPr>
          <ns1:xfrm>
            <ns1:off x="1981200" y="3949700"/>
            <ns1:ext cx="1536700" cy="3556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ctr">
              <ns1:lnSpc>
                <ns1:spcPct val="100429"/>
              </ns1:lnSpc>
            </ns1:pPr>
            <ns1:r>
              <ns1:rPr lang="en-US" sz="2000" b="0" i="1" u="none" strike="noStrike">
                <ns1:solidFill>
                  <ns1:srgbClr val="222222"/>
                </ns1:solidFill>
                <ns1:latin typeface="Playfair Display Bold"/>
              </ns1:rPr>
              <ns1:t>2023 Project</ns1:t>
            </ns1:r>
          </ns1:p>
        </ns0:txBody>
      </ns0:sp>
      <ns0:sp>
        <ns0:nvSpPr>
          <ns0:cNvPr id="17" name="TextBox 17"/>
          <ns0:cNvSpPr txBox="1"/>
          <ns0:nvPr/>
        </ns0:nvSpPr>
        <ns0:spPr>
          <ns1:xfrm>
            <ns1:off x="3771900" y="4838700"/>
            <ns1:ext cx="4356100" cy="3302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l">
              <ns1:lnSpc>
                <ns1:spcPct val="109559"/>
              </ns1:lnSpc>
            </ns1:pPr>
            <ns1:r>
              <ns1:rPr lang="ko-KR" sz="1900" b="0" i="0" u="none" strike="noStrike" spc="-100">
                <ns1:solidFill>
                  <ns1:srgbClr val="222222"/>
                </ns1:solidFill>
                <ns1:ea typeface="Pretendard Medium"/>
              </ns1:rPr>
              <ns1:t>AI 기반 탄소 배출량 관리 시스템</ns1:t>
            </ns1:r>
          </ns1:p>
        </ns0:txBody>
      </ns0:sp>
      <ns0:pic>
        <ns0:nvPicPr>
          <ns0:cNvPr id="28" name="Picture 28"/>
          <ns0:cNvPicPr>
            <ns1:picLocks noChangeAspect="1"/>
          </ns0:cNvPicPr>
          <ns0:nvPr/>
        </ns0:nvPicPr>
        <ns0:blipFill>
          <ns1:blip ns2:embed="rId10"/>
          <ns1:stretch>
            <ns1:fillRect/>
          </ns1:stretch>
        </ns0:blipFill>
        <ns0:spPr>
          <ns1:xfrm>
            <ns1:off x="2222500" y="5003800"/>
            <ns1:ext cx="774700" cy="876300"/>
          </ns1:xfrm>
          <ns1:prstGeom prst="rect">
            <ns1:avLst/>
          </ns1:prstGeom>
        </ns0:spPr>
      </ns0:pic>
      <ns0:sp>
        <ns0:nvSpPr>
          <ns0:cNvPr id="26" name="TextBox 26"/>
          <ns0:cNvSpPr txBox="1"/>
          <ns0:nvPr/>
        </ns0:nvSpPr>
        <ns0:spPr>
          <ns1:xfrm>
            <ns1:off x="3771900" y="5295900"/>
            <ns1:ext cx="4191000" cy="711200"/>
          </ns1:xfrm>
          <ns1:prstGeom prst="rect">
            <ns1:avLst/>
          </ns1:prstGeom>
        </ns0:spPr>
        <ns0:txBody>
          <ns1:bodyPr lIns="0" tIns="0" rIns="0" bIns="0" rtlCol="0" anchor="t"/>
          <ns1:lstStyle/>
          <ns1:p>
            <ns1:pPr lvl="0" algn="l">
              <ns1:lnSpc>
                <ns1:spcPct val="140000"/>
              </ns1:lnSpc>
            </ns1:pPr>
            <ns1:r>
              <ns1:rPr lang="ko-KR" sz="1700" b="0" i="0" u="none" strike="noStrike" spc="-200">
                <ns1:solidFill>
                  <ns1:srgbClr val="222222">
                    <ns1:alpha val="67843"/>
                  </ns1:srgbClr>
                </ns1:solidFill>
                <ns1:ea typeface="Pretendard Light"/>
              </ns1:rPr>
              <ns1:t>개요: 기업의 탄소 배출량을 추적, 예측, 분석하여 관리가 용이하도록 하는 시스템 개발</ns1:t>
            </ns1:r>
          </ns1:p>
          <ns1:p>
            <ns1:pPr lvl="0" algn="l">
              <ns1:lnSpc>
                <ns1:spcPct val="140000"/>
              </ns1:lnSpc>
            </ns1:pPr>
            <ns1:r>
              <ns1:rPr lang="ko-KR" sz="1700" b="0" i="0" u="none" strike="noStrike" spc="-200">
                <ns1:solidFill>
                  <ns1:srgbClr val="222222">
                    <ns1:alpha val="67843"/>
                  </ns1:srgbClr>
                </ns1:solidFill>
                <ns1:ea typeface="Pretendard Light"/>
              </ns1:rPr>
              <ns1:t>역할: 팀장, Backend(Django), AI(탄소 배출량 예측), 환경 관리(Docker)</ns1:t>
            </ns1:r>
          </ns1:p>
        </ns0:txBody>
      </ns0:sp>
      <ns0:pic>
        <ns0:nvPicPr>
          <ns0:cNvPr id="18" name="Picture 18"/>
          <ns0:cNvPicPr>
            <ns1:picLocks noChangeAspect="1"/>
          </ns0:cNvPicPr>
          <ns0:nvPr/>
        </ns0:nvPicPr>
        <ns0:blipFill>
          <ns1:blip ns2:embed="rId9"/>
          <ns1:stretch>
            <ns1:fillRect/>
          </ns1:stretch>
        </ns0:blipFill>
        <ns0:spPr>
          <ns1:xfrm>
            <ns1:off x="9156700" y="4356100"/>
            <ns1:ext cx="6426200" cy="12700"/>
          </ns1:xfrm>
          <ns1:prstGeom prst="rect">
            <ns1:avLst/>
          </ns1:prstGeom>
        </ns0:spPr>
      </ns0:pic>
      <ns0:pic>
        <ns0:nvPicPr>
          <ns0:cNvPr id="19" name="Picture 19"/>
          <ns0:cNvPicPr>
            <ns1:picLocks noChangeAspect="1"/>
          </ns0:cNvPicPr>
          <ns0:nvPr/>
        </ns0:nvPicPr>
        <ns0:blipFill>
          <ns1:blip ns2:embed="rId9"/>
          <ns1:stretch>
            <ns1:fillRect/>
          </ns1:stretch>
        </ns0:blipFill>
        <ns0:spPr>
          <ns1:xfrm>
            <ns1:off x="9156700" y="3924300"/>
            <ns1:ext cx="2019300" cy="444500"/>
          </ns1:xfrm>
          <ns1:prstGeom prst="rect">
            <ns1:avLst/>
          </ns1:prstGeom>
        </ns0:spPr>
      </ns0:pic>
      <ns0:sp>
        <ns0:nvSpPr>
          <ns0:cNvPr id="19" name="TextBox 19"/>
          <ns0:cNvSpPr txBox="1"/>
          <ns0:nvPr/>
        </ns0:nvSpPr>
        <ns0:spPr>
          <ns1:xfrm>
            <ns1:off x="9410700" y="3949700"/>
            <ns1:ext cx="1536700" cy="3556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ctr">
              <ns1:lnSpc>
                <ns1:spcPct val="100429"/>
              </ns1:lnSpc>
            </ns1:pPr>
            <ns1:r>
              <ns1:rPr lang="en-US" sz="2000" b="0" i="1" u="none" strike="noStrike">
                <ns1:solidFill>
                  <ns1:srgbClr val="222222"/>
                </ns1:solidFill>
                <ns1:latin typeface="Playfair Display Bold"/>
              </ns1:rPr>
              <ns1:t>Point.02</ns1:t>
            </ns1:r>
          </ns1:p>
        </ns0:txBody>
      </ns0:sp>
      <ns0:pic>
        <ns0:nvPicPr>
          <ns0:cNvPr id="20" name="Picture 20"/>
          <ns0:cNvPicPr>
            <ns1:picLocks noChangeAspect="1"/>
          </ns0:cNvPicPr>
          <ns0:nvPr/>
        </ns0:nvPicPr>
        <ns0:blipFill>
          <ns1:blip ns2:embed="rId8"/>
          <ns1:stretch>
            <ns1:fillRect/>
          </ns1:stretch>
        </ns0:blipFill>
        <ns0:spPr>
          <ns1:xfrm>
            <ns1:off x="1727200" y="6985000"/>
            <ns1:ext cx="6426200" cy="12700"/>
          </ns1:xfrm>
          <ns1:prstGeom prst="rect">
            <ns1:avLst/>
          </ns1:prstGeom>
        </ns0:spPr>
      </ns0:pic>
      <ns0:pic>
        <ns0:nvPicPr>
          <ns0:cNvPr id="21" name="Picture 21"/>
          <ns0:cNvPicPr>
            <ns1:picLocks noChangeAspect="1"/>
          </ns0:cNvPicPr>
          <ns0:nvPr/>
        </ns0:nvPicPr>
        <ns0:blipFill>
          <ns1:blip ns2:embed="rId9"/>
          <ns1:stretch>
            <ns1:fillRect/>
          </ns1:stretch>
        </ns0:blipFill>
        <ns0:spPr>
          <ns1:xfrm>
            <ns1:off x="1727200" y="6565900"/>
            <ns1:ext cx="2019300" cy="444500"/>
          </ns1:xfrm>
          <ns1:prstGeom prst="rect">
            <ns1:avLst/>
          </ns1:prstGeom>
        </ns0:spPr>
      </ns0:pic>
      <ns0:sp>
        <ns0:nvSpPr>
          <ns0:cNvPr id="22" name="TextBox 22"/>
          <ns0:cNvSpPr txBox="1"/>
          <ns0:nvPr/>
        </ns0:nvSpPr>
        <ns0:spPr>
          <ns1:xfrm>
            <ns1:off x="1981200" y="6578600"/>
            <ns1:ext cx="1536700" cy="3556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ctr">
              <ns1:lnSpc>
                <ns1:spcPct val="100429"/>
              </ns1:lnSpc>
            </ns1:pPr>
            <ns1:r>
              <ns1:rPr lang="en-US" sz="2000" b="0" i="1" u="none" strike="noStrike">
                <ns1:solidFill>
                  <ns1:srgbClr val="222222"/>
                </ns1:solidFill>
                <ns1:latin typeface="Playfair Display Bold"/>
              </ns1:rPr>
              <ns1:t>Point.03</ns1:t>
            </ns1:r>
          </ns1:p>
        </ns0:txBody>
      </ns0:sp>
      <ns0:pic>
        <ns0:nvPicPr>
          <ns0:cNvPr id="23" name="Picture 23"/>
          <ns0:cNvPicPr>
            <ns1:picLocks noChangeAspect="1"/>
          </ns0:cNvPicPr>
          <ns0:nvPr/>
        </ns0:nvPicPr>
        <ns0:blipFill>
          <ns1:blip ns2:embed="rId8"/>
          <ns1:stretch>
            <ns1:fillRect/>
          </ns1:stretch>
        </ns0:blipFill>
        <ns0:spPr>
          <ns1:xfrm>
            <ns1:off x="9156700" y="6985000"/>
            <ns1:ext cx="6426200" cy="12700"/>
          </ns1:xfrm>
          <ns1:prstGeom prst="rect">
            <ns1:avLst/>
          </ns1:prstGeom>
        </ns0:spPr>
      </ns0:pic>
      <ns0:pic>
        <ns0:nvPicPr>
          <ns0:cNvPr id="24" name="Picture 24"/>
          <ns0:cNvPicPr>
            <ns1:picLocks noChangeAspect="1"/>
          </ns0:cNvPicPr>
          <ns0:nvPr/>
        </ns0:nvPicPr>
        <ns0:blipFill>
          <ns1:blip ns2:embed="rId9"/>
          <ns1:stretch>
            <ns1:fillRect/>
          </ns1:stretch>
        </ns0:blipFill>
        <ns0:spPr>
          <ns1:xfrm>
            <ns1:off x="9156700" y="6565900"/>
            <ns1:ext cx="2019300" cy="444500"/>
          </ns1:xfrm>
          <ns1:prstGeom prst="rect">
            <ns1:avLst/>
          </ns1:prstGeom>
        </ns0:spPr>
      </ns0:pic>
      <ns0:sp>
        <ns0:nvSpPr>
          <ns0:cNvPr id="25" name="TextBox 25"/>
          <ns0:cNvSpPr txBox="1"/>
          <ns0:nvPr/>
        </ns0:nvSpPr>
        <ns0:spPr>
          <ns1:xfrm>
            <ns1:off x="9410700" y="6578600"/>
            <ns1:ext cx="1536700" cy="3556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ctr">
              <ns1:lnSpc>
                <ns1:spcPct val="100429"/>
              </ns1:lnSpc>
            </ns1:pPr>
            <ns1:r>
              <ns1:rPr lang="en-US" sz="2000" b="0" i="1" u="none" strike="noStrike">
                <ns1:solidFill>
                  <ns1:srgbClr val="222222"/>
                </ns1:solidFill>
                <ns1:latin typeface="Playfair Display Bold"/>
              </ns1:rPr>
              <ns1:t>Point.04</ns1:t>
            </ns1:r>
          </ns1:p>
        </ns0:txBody>
      </ns0:sp>
      <ns0:sp>
        <ns0:nvSpPr>
          <ns0:cNvPr id="32" name="TextBox 32"/>
          <ns0:cNvSpPr txBox="1"/>
          <ns0:nvPr/>
        </ns0:nvSpPr>
        <ns0:spPr>
          <ns1:xfrm>
            <ns1:off x="11239500" y="5295900"/>
            <ns1:ext cx="4191000" cy="7112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l">
              <ns1:lnSpc>
                <ns1:spcPct val="159359"/>
              </ns1:lnSpc>
            </ns1:pPr>
            <ns1:r>
              <ns1:rPr lang="ko-KR" sz="1700" b="0" i="0" u="none" strike="noStrike" spc="-200">
                <ns1:solidFill>
                  <ns1:srgbClr val="222222">
                    <ns1:alpha val="67843"/>
                  </ns1:srgbClr>
                </ns1:solidFill>
                <ns1:ea typeface="Pretendard Light"/>
              </ns1:rPr>
              <ns1:t>프로젝트 포인트에 대한 내용을 이 곳에 입력해주세요. 프로젝트 포인트에 대한 내용을 이 곳에 입력해주세요. </ns1:t>
            </ns1:r>
          </ns1:p>
          <ns1:p>
            <ns1:pPr lvl="0" algn="l">
              <ns1:lnSpc>
                <ns1:spcPct val="159359"/>
              </ns1:lnSpc>
            </ns1:pPr>
            <ns1:r>
              <ns1:rPr lang="ko-KR" sz="1700" b="0" i="0" u="none" strike="noStrike" spc="-200">
                <ns1:solidFill>
                  <ns1:srgbClr val="222222">
                    <ns1:alpha val="67843"/>
                  </ns1:srgbClr>
                </ns1:solidFill>
                <ns1:ea typeface="Pretendard Light"/>
              </ns1:rPr>
              <ns1:t>포인트에 대한 내용을 이 곳에 입력해주세요.  </ns1:t>
            </ns1:r>
          </ns1:p>
        </ns0:txBody>
      </ns0:sp>
      <ns0:sp>
        <ns0:nvSpPr>
          <ns0:cNvPr id="33" name="TextBox 33"/>
          <ns0:cNvSpPr txBox="1"/>
          <ns0:nvPr/>
        </ns0:nvSpPr>
        <ns0:spPr>
          <ns1:xfrm>
            <ns1:off x="11239500" y="4826000"/>
            <ns1:ext cx="4356100" cy="3302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l">
              <ns1:lnSpc>
                <ns1:spcPct val="109559"/>
              </ns1:lnSpc>
            </ns1:pPr>
            <ns1:r>
              <ns1:rPr lang="ko-KR" sz="1900" b="0" i="0" u="none" strike="noStrike" spc="-100">
                <ns1:solidFill>
                  <ns1:srgbClr val="222222"/>
                </ns1:solidFill>
                <ns1:ea typeface="Pretendard Medium"/>
              </ns1:rPr>
              <ns1:t>두 번째 포인트를 입력하세요</ns1:t>
            </ns1:r>
          </ns1:p>
        </ns0:txBody>
      </ns0:sp>
      <ns0:sp>
        <ns0:nvSpPr>
          <ns0:cNvPr id="34" name="TextBox 34"/>
          <ns0:cNvSpPr txBox="1"/>
          <ns0:nvPr/>
        </ns0:nvSpPr>
        <ns0:spPr>
          <ns1:xfrm>
            <ns1:off x="3771900" y="7937500"/>
            <ns1:ext cx="4191000" cy="7112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l">
              <ns1:lnSpc>
                <ns1:spcPct val="159359"/>
              </ns1:lnSpc>
            </ns1:pPr>
            <ns1:r>
              <ns1:rPr lang="ko-KR" sz="1700" b="0" i="0" u="none" strike="noStrike" spc="-200">
                <ns1:solidFill>
                  <ns1:srgbClr val="222222">
                    <ns1:alpha val="67843"/>
                  </ns1:srgbClr>
                </ns1:solidFill>
                <ns1:ea typeface="Pretendard Light"/>
              </ns1:rPr>
              <ns1:t>프로젝트 포인트에 대한 내용을 이 곳에 입력해주세요. </ns1:t>
            </ns1:r>
          </ns1:p>
          <ns1:p>
            <ns1:pPr lvl="0" algn="l">
              <ns1:lnSpc>
                <ns1:spcPct val="159359"/>
              </ns1:lnSpc>
            </ns1:pPr>
            <ns1:r>
              <ns1:rPr lang="ko-KR" sz="1700" b="0" i="0" u="none" strike="noStrike" spc="-200">
                <ns1:solidFill>
                  <ns1:srgbClr val="222222">
                    <ns1:alpha val="67843"/>
                  </ns1:srgbClr>
                </ns1:solidFill>
                <ns1:ea typeface="Pretendard Light"/>
              </ns1:rPr>
              <ns1:t>포인트에 대한 내용을 이 곳에 입력해주세요.  </ns1:t>
            </ns1:r>
          </ns1:p>
        </ns0:txBody>
      </ns0:sp>
      <ns0:sp>
        <ns0:nvSpPr>
          <ns0:cNvPr id="35" name="TextBox 35"/>
          <ns0:cNvSpPr txBox="1"/>
          <ns0:nvPr/>
        </ns0:nvSpPr>
        <ns0:spPr>
          <ns1:xfrm>
            <ns1:off x="3771900" y="7480300"/>
            <ns1:ext cx="4356100" cy="3302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l">
              <ns1:lnSpc>
                <ns1:spcPct val="109559"/>
              </ns1:lnSpc>
            </ns1:pPr>
            <ns1:r>
              <ns1:rPr lang="ko-KR" sz="1900" b="0" i="0" u="none" strike="noStrike" spc="-100">
                <ns1:solidFill>
                  <ns1:srgbClr val="222222"/>
                </ns1:solidFill>
                <ns1:ea typeface="Pretendard Medium"/>
              </ns1:rPr>
              <ns1:t>세 번째 포인트를 입력하세요</ns1:t>
            </ns1:r>
          </ns1:p>
        </ns0:txBody>
      </ns0:sp>
      <ns0:sp>
        <ns0:nvSpPr>
          <ns0:cNvPr id="36" name="TextBox 36"/>
          <ns0:cNvSpPr txBox="1"/>
          <ns0:nvPr/>
        </ns0:nvSpPr>
        <ns0:spPr>
          <ns1:xfrm>
            <ns1:off x="11239500" y="7937500"/>
            <ns1:ext cx="4191000" cy="7112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l">
              <ns1:lnSpc>
                <ns1:spcPct val="159359"/>
              </ns1:lnSpc>
            </ns1:pPr>
            <ns1:r>
              <ns1:rPr lang="ko-KR" sz="1700" b="0" i="0" u="none" strike="noStrike" spc="-200">
                <ns1:solidFill>
                  <ns1:srgbClr val="222222">
                    <ns1:alpha val="67843"/>
                  </ns1:srgbClr>
                </ns1:solidFill>
                <ns1:ea typeface="Pretendard Light"/>
              </ns1:rPr>
              <ns1:t>프로젝트 포인트에 대한 내용을 이 곳에 입력해주세요. </ns1:t>
            </ns1:r>
          </ns1:p>
          <ns1:p>
            <ns1:pPr lvl="0" algn="l">
              <ns1:lnSpc>
                <ns1:spcPct val="159359"/>
              </ns1:lnSpc>
            </ns1:pPr>
            <ns1:r>
              <ns1:rPr lang="ko-KR" sz="1700" b="0" i="0" u="none" strike="noStrike" spc="-200">
                <ns1:solidFill>
                  <ns1:srgbClr val="222222">
                    <ns1:alpha val="67843"/>
                  </ns1:srgbClr>
                </ns1:solidFill>
                <ns1:ea typeface="Pretendard Light"/>
              </ns1:rPr>
              <ns1:t>포인트에 대한 내용을 이 곳에 입력해주세요.  </ns1:t>
            </ns1:r>
          </ns1:p>
        </ns0:txBody>
      </ns0:sp>
      <ns0:sp>
        <ns0:nvSpPr>
          <ns0:cNvPr id="37" name="TextBox 37"/>
          <ns0:cNvSpPr txBox="1"/>
          <ns0:nvPr/>
        </ns0:nvSpPr>
        <ns0:spPr>
          <ns1:xfrm>
            <ns1:off x="11239500" y="7480300"/>
            <ns1:ext cx="4356100" cy="3302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l">
              <ns1:lnSpc>
                <ns1:spcPct val="109559"/>
              </ns1:lnSpc>
            </ns1:pPr>
            <ns1:r>
              <ns1:rPr lang="ko-KR" sz="1900" b="0" i="0" u="none" strike="noStrike" spc="-100">
                <ns1:solidFill>
                  <ns1:srgbClr val="222222"/>
                </ns1:solidFill>
                <ns1:ea typeface="Pretendard Medium"/>
              </ns1:rPr>
              <ns1:t>네 번째 포인트를 입력하세요</ns1:t>
            </ns1:r>
          </ns1:p>
        </ns0:txBody>
      </ns0:sp>
      <ns0:pic>
        <ns0:nvPicPr>
          <ns0:cNvPr id="29" name="Picture 29"/>
          <ns0:cNvPicPr>
            <ns1:picLocks noChangeAspect="1"/>
          </ns0:cNvPicPr>
          <ns0:nvPr/>
        </ns0:nvPicPr>
        <ns0:blipFill>
          <ns1:blip ns2:embed="rId11"/>
          <ns1:stretch>
            <ns1:fillRect/>
          </ns1:stretch>
        </ns0:blipFill>
        <ns0:spPr>
          <ns1:xfrm>
            <ns1:off x="9918700" y="4889500"/>
            <ns1:ext cx="673100" cy="850900"/>
          </ns1:xfrm>
          <ns1:prstGeom prst="rect">
            <ns1:avLst/>
          </ns1:prstGeom>
        </ns0:spPr>
      </ns0:pic>
      <ns0:pic>
        <ns0:nvPicPr>
          <ns0:cNvPr id="30" name="Picture 30"/>
          <ns0:cNvPicPr>
            <ns1:picLocks noChangeAspect="1"/>
          </ns0:cNvPicPr>
          <ns0:nvPr/>
        </ns0:nvPicPr>
        <ns0:blipFill>
          <ns1:blip ns2:embed="rId12"/>
          <ns1:stretch>
            <ns1:fillRect/>
          </ns1:stretch>
        </ns0:blipFill>
        <ns0:spPr>
          <ns1:xfrm>
            <ns1:off x="2235200" y="7467600"/>
            <ns1:ext cx="749300" cy="1003300"/>
          </ns1:xfrm>
          <ns1:prstGeom prst="rect">
            <ns1:avLst/>
          </ns1:prstGeom>
        </ns0:spPr>
      </ns0:pic>
      <ns0:pic>
        <ns0:nvPicPr>
          <ns0:cNvPr id="31" name="Picture 31"/>
          <ns0:cNvPicPr>
            <ns1:picLocks noChangeAspect="1"/>
          </ns0:cNvPicPr>
          <ns0:nvPr/>
        </ns0:nvPicPr>
        <ns0:blipFill>
          <ns1:blip ns2:embed="rId13"/>
          <ns1:stretch>
            <ns1:fillRect/>
          </ns1:stretch>
        </ns0:blipFill>
        <ns0:spPr>
          <ns1:xfrm>
            <ns1:off x="9829800" y="7658100"/>
            <ns1:ext cx="838200" cy="838200"/>
          </ns1:xfrm>
          <ns1:prstGeom prst="rect">
            <ns1:avLst/>
          </ns1:prstGeom>
        </ns0:spPr>
      </ns0:pic>
      <ns0:sp>
        <ns0:nvSpPr>
          <ns0:cNvPr id="18" name="TextBox 18"/>
          <ns0:cNvSpPr txBox="1"/>
          <ns0:nvPr/>
        </ns0:nvSpPr>
        <ns0:spPr>
          <ns1:xfrm>
            <ns1:off x="13220700" y="965200"/>
            <ns1:ext cx="2882900" cy="215900"/>
          </ns1:xfrm>
          <ns1:prstGeom prst="rect">
            <ns1:avLst/>
          </ns1:prstGeom>
        </ns0:spPr>
        <ns0:txBody>
          <ns1:bodyPr lIns="0" tIns="0" rIns="0" bIns="0" rtlCol="0" anchor="ctr"/>
          <ns1:lstStyle/>
          <ns1:p>
            <ns1:pPr lvl="0" algn="l">
              <ns1:lnSpc>
                <ns1:spcPct val="124499"/>
              </ns1:lnSpc>
            </ns1:pPr>
            <ns1:r>
              <ns1:rPr lang="en-US" sz="1200" b="0" i="0" u="none" strike="noStrike">
                <ns1:solidFill>
                  <ns1:srgbClr val="000000">
                    <ns1:alpha val="80000"/>
                  </ns1:srgbClr>
                </ns1:solidFill>
                <ns1:latin typeface="Pretendard Light"/>
              </ns1:rPr>
              <ns1:t>* </ns1:t>
            </ns1:r>
            <ns1:r>
              <ns1:rPr lang="ko-KR" sz="1200" b="0" i="0" u="none" strike="noStrike">
                <ns1:solidFill>
                  <ns1:srgbClr val="000000">
                    <ns1:alpha val="80000"/>
                  </ns1:srgbClr>
                </ns1:solidFill>
                <ns1:ea typeface="Pretendard Light"/>
              </ns1:rPr>
              <ns1:t>페이지 내 인물사진은 샘플 이미지입니다.</ns1:t>
            </ns1:r>
            <ns1:r>
              <ns1:rPr lang="en-US" sz="1200" b="0" i="0" u="none" strike="noStrike">
                <ns1:solidFill>
                  <ns1:srgbClr val="000000">
                    <ns1:alpha val="80000"/>
                  </ns1:srgbClr>
                </ns1:solidFill>
                <ns1:latin typeface="Pretendard Light"/>
              </ns1:rPr>
              <ns1:t>.</ns1:t>
            </ns1:r>
          </ns1:p>
        </ns0:txBody>
      </ns0:sp>
    </ns0:spTree>
  </ns0:cSld>
  <ns0:clrMapOvr>
    <ns1:masterClrMapping/>
  </ns0:clrMapOvr>
</ns0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1900" y="1485900"/>
            <a:ext cx="6680200" cy="731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27200" y="1473200"/>
            <a:ext cx="71882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10000" b="0" i="0" u="none" strike="noStrike" spc="400">
                <a:solidFill>
                  <a:srgbClr val="222222"/>
                </a:solidFill>
                <a:latin typeface="Playfair Display SemiBold"/>
              </a:rPr>
              <a:t>Project</a:t>
            </a:r>
          </a:p>
          <a:p>
            <a:pPr lvl="0" algn="l">
              <a:lnSpc>
                <a:spcPct val="78850"/>
              </a:lnSpc>
            </a:pPr>
            <a:r>
              <a:rPr lang="en-US" sz="10000" b="0" i="0" u="none" strike="noStrike" spc="400">
                <a:solidFill>
                  <a:srgbClr val="222222"/>
                </a:solidFill>
                <a:latin typeface="Playfair Display SemiBold"/>
              </a:rPr>
              <a:t>Name.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5003800"/>
            <a:ext cx="6299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4572000"/>
            <a:ext cx="1181100" cy="444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032000" y="4584700"/>
            <a:ext cx="78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Title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2000" y="4559300"/>
            <a:ext cx="349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프로젝트명을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이곳에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5829300"/>
            <a:ext cx="6299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5397500"/>
            <a:ext cx="1181100" cy="444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32000" y="5422900"/>
            <a:ext cx="78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Date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02000" y="5397500"/>
            <a:ext cx="349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20XX.XX.XX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6667500"/>
            <a:ext cx="62992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6235700"/>
            <a:ext cx="1181100" cy="444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032000" y="6261100"/>
            <a:ext cx="78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Skill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02000" y="6235700"/>
            <a:ext cx="4140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사용한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2,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3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을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" y="7048500"/>
            <a:ext cx="6299200" cy="1765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955800" y="7366000"/>
            <a:ext cx="5867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참여한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주요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결과물을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간략하게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입력하세요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프로젝트의</a:t>
            </a:r>
          </a:p>
          <a:p>
            <a:pPr lvl="0" algn="ctr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정성적인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결과의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정량적인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수치를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적어주는것이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좋습니다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얼마나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효율이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올랐는지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숫자로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보여주면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좋습니다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20700" y="9652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1485900"/>
            <a:ext cx="40386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6300" b="0" i="0" u="none" strike="noStrike" spc="300">
                <a:solidFill>
                  <a:srgbClr val="222222"/>
                </a:solidFill>
                <a:latin typeface="Playfair Display SemiBold"/>
              </a:rPr>
              <a:t>Project</a:t>
            </a:r>
          </a:p>
          <a:p>
            <a:pPr lvl="0" algn="l">
              <a:lnSpc>
                <a:spcPct val="78850"/>
              </a:lnSpc>
            </a:pPr>
            <a:r>
              <a:rPr lang="en-US" sz="6300" b="0" i="0" u="none" strike="noStrike" spc="300">
                <a:solidFill>
                  <a:srgbClr val="222222"/>
                </a:solidFill>
                <a:latin typeface="Playfair Display SemiBold"/>
              </a:rPr>
              <a:t>Name.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13400" y="1752600"/>
            <a:ext cx="100965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</a:p>
          <a:p>
            <a:pPr lvl="0" algn="l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4356100"/>
            <a:ext cx="6426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3924300"/>
            <a:ext cx="2019300" cy="444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81200" y="3949700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Point.01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700" y="4356100"/>
            <a:ext cx="6426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6700" y="3924300"/>
            <a:ext cx="2019300" cy="444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410700" y="3949700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Point.02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6985000"/>
            <a:ext cx="64262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6565900"/>
            <a:ext cx="2019300" cy="444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981200" y="6578600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Point.03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700" y="6985000"/>
            <a:ext cx="64262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6700" y="6565900"/>
            <a:ext cx="2019300" cy="4445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410700" y="6578600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Point.04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71900" y="5295900"/>
            <a:ext cx="4191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71900" y="4838700"/>
            <a:ext cx="435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첫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2500" y="5003800"/>
            <a:ext cx="774700" cy="876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8700" y="4889500"/>
            <a:ext cx="673100" cy="850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00" y="7467600"/>
            <a:ext cx="749300" cy="1003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800" y="7658100"/>
            <a:ext cx="838200" cy="838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239500" y="5295900"/>
            <a:ext cx="4191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39500" y="4826000"/>
            <a:ext cx="435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두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71900" y="7937500"/>
            <a:ext cx="4191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771900" y="7480300"/>
            <a:ext cx="435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세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39500" y="7937500"/>
            <a:ext cx="4191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39500" y="7480300"/>
            <a:ext cx="435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네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965700" y="5219700"/>
            <a:ext cx="75819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1435100"/>
            <a:ext cx="7188200" cy="361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500" y="1435100"/>
            <a:ext cx="6997700" cy="758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5219700"/>
            <a:ext cx="72136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5397500"/>
            <a:ext cx="7188200" cy="3619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09700" y="1003300"/>
            <a:ext cx="17399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1500" b="0" i="0" u="none" strike="noStrike" spc="100">
                <a:solidFill>
                  <a:srgbClr val="222222"/>
                </a:solidFill>
                <a:latin typeface="Playfair Display SemiBold"/>
              </a:rPr>
              <a:t>Project Name.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20700" y="9652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22300"/>
            <a:ext cx="169545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800" y="1346200"/>
            <a:ext cx="1943100" cy="147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400" y="1346200"/>
            <a:ext cx="19431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0" y="1346200"/>
            <a:ext cx="19431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803400"/>
            <a:ext cx="16954500" cy="786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800" y="635000"/>
            <a:ext cx="23368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200400" y="635000"/>
            <a:ext cx="23368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588000" y="635000"/>
            <a:ext cx="23368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75600" y="635000"/>
            <a:ext cx="23368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363200" y="635000"/>
            <a:ext cx="23368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750800" y="635000"/>
            <a:ext cx="23368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138400" y="635000"/>
            <a:ext cx="2336800" cy="215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893300" y="2844800"/>
            <a:ext cx="68453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2000" b="0" i="0" u="none" strike="noStrike" spc="600">
                <a:solidFill>
                  <a:srgbClr val="222222"/>
                </a:solidFill>
                <a:latin typeface="Playfair Display SemiBold"/>
              </a:rPr>
              <a:t>THANK</a:t>
            </a:r>
          </a:p>
          <a:p>
            <a:pPr lvl="0" algn="l">
              <a:lnSpc>
                <a:spcPct val="82170"/>
              </a:lnSpc>
            </a:pPr>
            <a:r>
              <a:rPr lang="en-US" sz="12000" b="0" i="0" u="none" strike="noStrike" spc="600">
                <a:solidFill>
                  <a:srgbClr val="222222"/>
                </a:solidFill>
                <a:latin typeface="Playfair Display SemiBold"/>
              </a:rPr>
              <a:t>YOU!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8204200"/>
            <a:ext cx="169545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2451100"/>
            <a:ext cx="6921500" cy="5080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893300" y="6311900"/>
            <a:ext cx="6146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33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여기까지</a:t>
            </a:r>
            <a:r>
              <a:rPr lang="en-US" sz="33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3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읽어주셔서</a:t>
            </a:r>
            <a:r>
              <a:rPr lang="en-US" sz="33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3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감사합니다</a:t>
            </a:r>
            <a:r>
              <a:rPr lang="en-US" sz="33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59100" y="8763000"/>
            <a:ext cx="1206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1" i="1" u="none" strike="noStrike">
                <a:solidFill>
                  <a:srgbClr val="000000"/>
                </a:solidFill>
                <a:latin typeface="Playfair Display Medium"/>
              </a:rPr>
              <a:t>Kim Miri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26000" y="8788400"/>
            <a:ext cx="1193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1" i="1" u="none" strike="noStrike">
                <a:solidFill>
                  <a:srgbClr val="000000"/>
                </a:solidFill>
                <a:latin typeface="Playfair Display Medium"/>
              </a:rPr>
              <a:t>Web.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35600" y="8788400"/>
            <a:ext cx="2184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Trirong Regular"/>
              </a:rPr>
              <a:t>www.000.com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64900" y="8788400"/>
            <a:ext cx="1193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1" i="1" u="none" strike="noStrike">
                <a:solidFill>
                  <a:srgbClr val="000000"/>
                </a:solidFill>
                <a:latin typeface="Playfair Display Medium"/>
              </a:rPr>
              <a:t>Tel.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34800" y="87884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Trirong Regular"/>
              </a:rPr>
              <a:t>010.1234.5678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70800" y="8788400"/>
            <a:ext cx="1079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1" i="1" u="none" strike="noStrike">
                <a:solidFill>
                  <a:srgbClr val="000000"/>
                </a:solidFill>
                <a:latin typeface="Playfair Display Medium"/>
              </a:rPr>
              <a:t>E-mail.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70900" y="8788400"/>
            <a:ext cx="2413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Trirong Regular"/>
              </a:rPr>
              <a:t>0000@miridih.com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66900" y="8763000"/>
            <a:ext cx="148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1" i="1" u="none" strike="noStrike">
                <a:solidFill>
                  <a:srgbClr val="000000"/>
                </a:solidFill>
                <a:latin typeface="Playfair Display Medium"/>
              </a:rPr>
              <a:t>Contact.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73200" y="8788400"/>
            <a:ext cx="698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1" i="1" u="none" strike="noStrike">
                <a:solidFill>
                  <a:srgbClr val="000000"/>
                </a:solidFill>
                <a:latin typeface="Playfair Display Medium"/>
              </a:rPr>
              <a:t>Insta.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95500" y="8788400"/>
            <a:ext cx="1930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Trirong Regular"/>
              </a:rPr>
              <a:t>@miridih000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90700" y="12319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728</Words>
  <Application>Microsoft Office PowerPoint</Application>
  <PresentationFormat>사용자 지정</PresentationFormat>
  <Paragraphs>136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Trirong Regular</vt:lpstr>
      <vt:lpstr>Calibri</vt:lpstr>
      <vt:lpstr>Tiro Bangla Italic</vt:lpstr>
      <vt:lpstr>Playfair Display Bold</vt:lpstr>
      <vt:lpstr>Playfair Display SemiBold</vt:lpstr>
      <vt:lpstr>Pretendard Regular</vt:lpstr>
      <vt:lpstr>Pretendard SemiBold</vt:lpstr>
      <vt:lpstr>Pretendard Medium</vt:lpstr>
      <vt:lpstr>Arial</vt:lpstr>
      <vt:lpstr>Pretendard Light</vt:lpstr>
      <vt:lpstr>Playfair Display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권기범</cp:lastModifiedBy>
  <cp:revision>2</cp:revision>
  <dcterms:created xsi:type="dcterms:W3CDTF">2006-08-16T00:00:00Z</dcterms:created>
  <dcterms:modified xsi:type="dcterms:W3CDTF">2025-04-26T08:35:00Z</dcterms:modified>
</cp:coreProperties>
</file>